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474699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971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9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7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9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5224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2560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3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9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3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3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454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16012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3771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3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3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8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2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9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3689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7252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12282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13241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2954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408479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79672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0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6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5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7556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0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2875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5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20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1B0C-4DAF-4F34-2263-8A1F56A5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2D34B47-D7B8-79FD-AD33-04AE05B393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438" t="25017" r="11474" b="17380"/>
          <a:stretch>
            <a:fillRect/>
          </a:stretch>
        </p:blipFill>
        <p:spPr>
          <a:xfrm>
            <a:off x="760804" y="1476842"/>
            <a:ext cx="1668464" cy="1668464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183F5BF9-4E5A-A5F4-7BF6-B2074037B97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0828" t="16285" r="27111"/>
          <a:stretch>
            <a:fillRect/>
          </a:stretch>
        </p:blipFill>
        <p:spPr>
          <a:xfrm>
            <a:off x="6258937" y="4318075"/>
            <a:ext cx="2316872" cy="2231641"/>
          </a:xfrm>
        </p:spPr>
      </p:pic>
      <p:pic>
        <p:nvPicPr>
          <p:cNvPr id="3" name="Picture Placeholder 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178F063A-2788-202F-BE93-CB576A8205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890" t="16065" r="-341" b="17582"/>
          <a:stretch>
            <a:fillRect/>
          </a:stretch>
        </p:blipFill>
        <p:spPr>
          <a:xfrm>
            <a:off x="9236022" y="4318075"/>
            <a:ext cx="2316872" cy="223164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844CE6-1BED-80D2-46FB-41DE01B2A201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092C64-FFD6-EFB5-A861-01AD56E386FE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705CBC42-E000-F7C0-94C6-1030CEF25B55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3F6809-FF37-D399-7497-7CBC302A6472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164C75-4AC4-6656-54DB-AD6D7597B3A7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369872C-C129-9340-62CB-BBAA7C53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14D79546-CB1A-F074-B50C-7F059089DFDC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158797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Country Head,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Ghana;  Business Head/Cocoa;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Chair/Africa IDE;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036848D0-B82A-467A-0EAF-1C81BB9C0BEB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25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F9903EEF-9C6C-E69B-FA1F-379150B6B04B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Cashew &amp; Spices Products Ltd/Ghana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EB1D32A6-5F29-6144-2FF1-7741FC3FB577}"/>
              </a:ext>
            </a:extLst>
          </p:cNvPr>
          <p:cNvSpPr txBox="1">
            <a:spLocks/>
          </p:cNvSpPr>
          <p:nvPr/>
        </p:nvSpPr>
        <p:spPr>
          <a:xfrm>
            <a:off x="3260201" y="3130007"/>
            <a:ext cx="4157172" cy="9541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 joined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because its values align with my own, offering opportunities for professional growth, a collaborative culture, and the chance to contribute to innovative projects that make a meaningful impact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2A7543-0B39-9924-5906-1E24C359B7E9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EBCF52-0D26-0A8F-0CC6-66A981C5011F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0C9190-C736-D57A-FC3B-5056DD3955E0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A7F614-5DA2-AF4A-56FE-94D665272901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CA4EC04D-F553-4CFD-CFB7-37F564C58C00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AAF60C-E151-4F0C-60B7-E69B914849BB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4B2DA3C-4E09-82C4-6C2E-68E8F05AA5ED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E445D0E1-1B9B-A1E4-56D2-4616498D8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B7FE9D60-8844-C066-77B8-8FD2F74C84CF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Significant others/family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Her Ladyship Justice Afia Serwa Botwe</a:t>
            </a: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B405552-B94B-4368-9A0F-D39ED21603DE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Playing tennis and spending time with family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E19746CA-068F-09A8-882B-9BD06FFF8E89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Beans, &amp; plantain, and Fufu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0C1B1496-3C31-8F58-6931-D020C6C2D2C4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</a:t>
            </a:r>
            <a:r>
              <a:rPr kumimoji="0" lang="en-US" sz="1000" b="1" i="0" u="none" strike="noStrike" kern="1200" cap="none" spc="-5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favourite</a:t>
            </a: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Spiritual nourishing Christian song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A7C3B3-0D8F-C319-75AA-25DE5E78D798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AB2870-6506-EB00-A739-F4181392FCC6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D58A-5EFC-3FA1-3C18-D4592DD7E119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8385FD-BBCB-3C69-944A-288B8186B671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302711-2944-9190-3F8B-40B3A2C32D7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24F8CE6D-C755-ECAA-F6C0-141103A41800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74409BB1-BCC7-EF28-988A-10E053373835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Eric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Botwe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‘Uncle Eric’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3CF54575-04D1-3B9A-01BF-0B6D3E92A6BB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Leadership expertise of 31 years in Industry and 22 years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Loves singing Spiritual, nourishing Christian songs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Capturing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mome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88A8767E-D2EC-DA4C-E6FE-03DB9CA81938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</p:spTree>
    <p:extLst>
      <p:ext uri="{BB962C8B-B14F-4D97-AF65-F5344CB8AC3E}">
        <p14:creationId xmlns:p14="http://schemas.microsoft.com/office/powerpoint/2010/main" val="304854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Century Gothic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Papa Nyan Andoh</dc:creator>
  <cp:lastModifiedBy>Papa Nyan Andoh</cp:lastModifiedBy>
  <cp:revision>1</cp:revision>
  <dcterms:created xsi:type="dcterms:W3CDTF">2025-07-06T16:31:35Z</dcterms:created>
  <dcterms:modified xsi:type="dcterms:W3CDTF">2025-07-06T16:31:51Z</dcterms:modified>
</cp:coreProperties>
</file>